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9" r:id="rId7"/>
    <p:sldMasterId id="2147483671" r:id="rId8"/>
    <p:sldMasterId id="2147483673" r:id="rId9"/>
    <p:sldMasterId id="2147483675" r:id="rId10"/>
    <p:sldMasterId id="2147483677" r:id="rId11"/>
    <p:sldMasterId id="2147483679" r:id="rId12"/>
    <p:sldMasterId id="2147483681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14.xml"/><Relationship Id="rId8" Type="http://schemas.openxmlformats.org/officeDocument/2006/relationships/slideMaster" Target="slideMasters/slideMaster15.xml"/><Relationship Id="rId9" Type="http://schemas.openxmlformats.org/officeDocument/2006/relationships/slideMaster" Target="slideMasters/slideMaster16.xml"/><Relationship Id="rId10" Type="http://schemas.openxmlformats.org/officeDocument/2006/relationships/slideMaster" Target="slideMasters/slideMaster17.xml"/><Relationship Id="rId11" Type="http://schemas.openxmlformats.org/officeDocument/2006/relationships/slideMaster" Target="slideMasters/slideMaster18.xml"/><Relationship Id="rId12" Type="http://schemas.openxmlformats.org/officeDocument/2006/relationships/slideMaster" Target="slideMasters/slideMaster19.xml"/><Relationship Id="rId13" Type="http://schemas.openxmlformats.org/officeDocument/2006/relationships/slideMaster" Target="slideMasters/slideMaster20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6B1E44-8992-40CF-A0BB-23CC73F912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Padr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PlaceHolder 1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0CBA0B9-019A-48C6-979E-B3A30FBB2083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Padrã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76C5F26-7D54-49AE-9201-9085DF5366CC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Padrã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D667EB6-168F-4782-9559-5E8A2EAE33F2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Padrã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6E484A2-7B1F-42B2-91FA-FC7D0A9F5087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8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adrã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27C58F2-854E-4E82-9F83-C9974F1211DA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adrã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19C9B9-EA4E-44B6-850C-D0ACCA1CAA69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Padrã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0EBCAC-6636-4619-A8B6-FF2E264120CC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0"/>
          </p:nvPr>
        </p:nvSpPr>
        <p:spPr/>
        <p:txBody>
          <a:bodyPr/>
          <a:p>
            <a:fld id="{53EFA4AE-97EC-407D-82C3-17F5FF56E89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3"/>
          </p:nvPr>
        </p:nvSpPr>
        <p:spPr/>
        <p:txBody>
          <a:bodyPr/>
          <a:p>
            <a:fld id="{E50D1D04-9DF1-47AC-B4C4-64A1436E4F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6"/>
          </p:nvPr>
        </p:nvSpPr>
        <p:spPr/>
        <p:txBody>
          <a:bodyPr/>
          <a:p>
            <a:fld id="{A43A225E-0CB0-4CFC-A30B-E59EA11F26E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7806FD5-FE3C-4EAC-B661-02779567C43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9"/>
          </p:nvPr>
        </p:nvSpPr>
        <p:spPr/>
        <p:txBody>
          <a:bodyPr/>
          <a:p>
            <a:fld id="{3BAFB8CE-6857-4D27-AA45-FD66DE5603F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0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2"/>
          </p:nvPr>
        </p:nvSpPr>
        <p:spPr/>
        <p:txBody>
          <a:bodyPr/>
          <a:p>
            <a:fld id="{7AED53B5-9F8B-41DD-A0AC-D28FC22A446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5"/>
          </p:nvPr>
        </p:nvSpPr>
        <p:spPr/>
        <p:txBody>
          <a:bodyPr/>
          <a:p>
            <a:fld id="{6FC846E0-E48C-42F5-B4C9-6B746CACED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8"/>
          </p:nvPr>
        </p:nvSpPr>
        <p:spPr/>
        <p:txBody>
          <a:bodyPr/>
          <a:p>
            <a:fld id="{328CC1AA-3DE5-455B-8891-A276EBC3290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BEB01CC-6CDB-4A01-927B-6CEB8B87604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EBF0B9B-A6AB-4A31-B3F6-B066B3BB24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63DAA89-0120-4893-9404-2963C41E1D3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27704BC-9365-4DB7-ABFF-6E57227264EB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PlaceHolder 1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4E1B07A-A5FF-42F8-8249-59C46AB06944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Padr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PlaceHolder 1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4E5F5F6-B6E2-4CBC-90DB-BE9F8D0297D6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Padr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-360" y="0"/>
            <a:ext cx="10080000" cy="566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PlaceHolder 1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D14DCC4-CD6D-4918-9AC0-6369CEB914B9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8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9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20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21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2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998D718-7E07-45EE-B0D8-B6AB14CEBB3E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47C5113-7F71-4E4A-BF4B-40BF87F0940D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7E4847A-EA0E-4321-9476-29B97AFF6D2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80277FF-6022-4574-AD97-DA93667036C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6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36FB6A-BB19-4111-B1B0-68D3374A0E98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EA8F924-31A7-4567-AA74-EB5D8230C09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176854C-8251-4BB5-AE50-1E90A1C1BE77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95512B6-2101-45BA-A806-C820A88AD78E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D1E4DB-782C-4F89-9783-1092ECAB460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D37D4B3-9B1B-4BE6-AA4E-6D3B3D23B21A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4E5813E-27F1-4A4E-9270-B351D50E32DE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544720" y="1548000"/>
            <a:ext cx="39934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6"/>
          <p:cNvSpPr/>
          <p:nvPr/>
        </p:nvSpPr>
        <p:spPr>
          <a:xfrm>
            <a:off x="5544720" y="3394080"/>
            <a:ext cx="3993480" cy="6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SUBTITULO E A E AUTOR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3" name="" descr=""/>
          <p:cNvPicPr/>
          <p:nvPr/>
        </p:nvPicPr>
        <p:blipFill>
          <a:blip r:embed="rId1"/>
          <a:stretch/>
        </p:blipFill>
        <p:spPr>
          <a:xfrm>
            <a:off x="889560" y="1333800"/>
            <a:ext cx="3430080" cy="2085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2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3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544720" y="1548000"/>
            <a:ext cx="39934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AGRADECIMENTOS OU CONSIDERAÇÕES FINAIS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16"/>
          <p:cNvSpPr/>
          <p:nvPr/>
        </p:nvSpPr>
        <p:spPr>
          <a:xfrm>
            <a:off x="5544720" y="3394080"/>
            <a:ext cx="3993480" cy="6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AUTOR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6" name="" descr=""/>
          <p:cNvPicPr/>
          <p:nvPr/>
        </p:nvPicPr>
        <p:blipFill>
          <a:blip r:embed="rId1"/>
          <a:stretch/>
        </p:blipFill>
        <p:spPr>
          <a:xfrm>
            <a:off x="889920" y="1334160"/>
            <a:ext cx="3430080" cy="2085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6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0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1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4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5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8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2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0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1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8640000" y="74160"/>
            <a:ext cx="1357560" cy="82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" descr=""/>
          <p:cNvPicPr/>
          <p:nvPr/>
        </p:nvPicPr>
        <p:blipFill>
          <a:blip r:embed="rId2"/>
          <a:stretch/>
        </p:blipFill>
        <p:spPr>
          <a:xfrm>
            <a:off x="9540000" y="5022720"/>
            <a:ext cx="539640" cy="53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LibreOffice/25.2.3.2$Windows_X86_64 LibreOffice_project/bbb074479178df812d175f709636b368952c2ce3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2024-03-05T14:09:24Z</dcterms:created>
  <dc:creator/>
  <dc:description/>
  <dc:language>pt-BR</dc:language>
  <cp:lastModifiedBy/>
  <dcterms:modified xsi:type="dcterms:W3CDTF">2025-06-16T20:19:33Z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